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7" r:id="rId3"/>
    <p:sldId id="258" r:id="rId4"/>
    <p:sldId id="259" r:id="rId5"/>
    <p:sldId id="260" r:id="rId6"/>
    <p:sldId id="263" r:id="rId7"/>
    <p:sldId id="264" r:id="rId8"/>
    <p:sldId id="265" r:id="rId9"/>
    <p:sldId id="266" r:id="rId10"/>
    <p:sldId id="261" r:id="rId11"/>
    <p:sldId id="262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210388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256213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715407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484156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4039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675568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368024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558384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439963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775804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575062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AD23E6-F553-4F86-B4C5-60F6AECCA9AD}" type="datetimeFigureOut">
              <a:rPr lang="ru-RU" smtClean="0"/>
              <a:t>03.10.2018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8A4602-EE73-438D-8C8D-21F7AFF6A4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502347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1026" name="Picture 2" descr="C:\Users\Таня\Downloads\slide_1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332656"/>
            <a:ext cx="8712968" cy="626469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3378330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83568" y="865478"/>
            <a:ext cx="7992888" cy="45711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2400" b="1" u="sng" dirty="0">
                <a:solidFill>
                  <a:srgbClr val="7030A0"/>
                </a:solidFill>
                <a:ea typeface="Calibri"/>
                <a:cs typeface="Times New Roman"/>
              </a:rPr>
              <a:t>Однородные члены предложения</a:t>
            </a:r>
            <a:r>
              <a:rPr lang="ru-RU" sz="2400" dirty="0">
                <a:solidFill>
                  <a:srgbClr val="7030A0"/>
                </a:solidFill>
                <a:ea typeface="Calibri"/>
                <a:cs typeface="Times New Roman"/>
              </a:rPr>
              <a:t> </a:t>
            </a:r>
            <a:r>
              <a:rPr lang="ru-RU" sz="2400" dirty="0">
                <a:ea typeface="Calibri"/>
                <a:cs typeface="Times New Roman"/>
              </a:rPr>
              <a:t>–  это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sz="2400" dirty="0">
                <a:ea typeface="Calibri"/>
                <a:cs typeface="Times New Roman"/>
              </a:rPr>
              <a:t> главные и второстепенные члены предложения, которые относятся к </a:t>
            </a:r>
            <a:r>
              <a:rPr lang="ru-RU" sz="2400" b="1" dirty="0">
                <a:ea typeface="Calibri"/>
                <a:cs typeface="Times New Roman"/>
              </a:rPr>
              <a:t>одному </a:t>
            </a:r>
            <a:r>
              <a:rPr lang="ru-RU" sz="2400" dirty="0">
                <a:ea typeface="Calibri"/>
                <a:cs typeface="Times New Roman"/>
              </a:rPr>
              <a:t>и тому же </a:t>
            </a:r>
            <a:r>
              <a:rPr lang="ru-RU" sz="2400" b="1" dirty="0">
                <a:ea typeface="Calibri"/>
                <a:cs typeface="Times New Roman"/>
              </a:rPr>
              <a:t>слову</a:t>
            </a:r>
            <a:r>
              <a:rPr lang="ru-RU" sz="2400" dirty="0">
                <a:ea typeface="Calibri"/>
                <a:cs typeface="Times New Roman"/>
              </a:rPr>
              <a:t> и </a:t>
            </a:r>
            <a:r>
              <a:rPr lang="ru-RU" sz="2400" b="1" dirty="0">
                <a:ea typeface="Calibri"/>
                <a:cs typeface="Times New Roman"/>
              </a:rPr>
              <a:t>отвечают</a:t>
            </a:r>
            <a:r>
              <a:rPr lang="ru-RU" sz="2400" dirty="0">
                <a:ea typeface="Calibri"/>
                <a:cs typeface="Times New Roman"/>
              </a:rPr>
              <a:t> </a:t>
            </a:r>
            <a:r>
              <a:rPr lang="ru-RU" sz="2400" b="1" dirty="0">
                <a:ea typeface="Calibri"/>
                <a:cs typeface="Times New Roman"/>
              </a:rPr>
              <a:t>на один</a:t>
            </a:r>
            <a:r>
              <a:rPr lang="ru-RU" sz="2400" dirty="0">
                <a:ea typeface="Calibri"/>
                <a:cs typeface="Times New Roman"/>
              </a:rPr>
              <a:t> и тот же </a:t>
            </a:r>
            <a:r>
              <a:rPr lang="ru-RU" sz="2400" b="1" dirty="0">
                <a:ea typeface="Calibri"/>
                <a:cs typeface="Times New Roman"/>
              </a:rPr>
              <a:t>вопрос.</a:t>
            </a:r>
            <a:endParaRPr lang="ru-RU" sz="2400" dirty="0"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/>
              <a:buChar char=""/>
            </a:pP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Могут соединяться </a:t>
            </a:r>
            <a:r>
              <a:rPr lang="ru-RU" sz="2400" dirty="0">
                <a:ea typeface="Calibri"/>
                <a:cs typeface="Times New Roman"/>
              </a:rPr>
              <a:t>при помощи союзов </a:t>
            </a: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И, А, НО</a:t>
            </a:r>
            <a:endParaRPr lang="ru-RU" sz="2400" dirty="0"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/>
              <a:buChar char=""/>
            </a:pP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Перед</a:t>
            </a:r>
            <a:r>
              <a:rPr lang="ru-RU" sz="2400" dirty="0">
                <a:solidFill>
                  <a:srgbClr val="000000"/>
                </a:solidFill>
                <a:ea typeface="Calibri"/>
                <a:cs typeface="Times New Roman"/>
              </a:rPr>
              <a:t> союзами </a:t>
            </a: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А, НО</a:t>
            </a:r>
            <a:r>
              <a:rPr lang="ru-RU" sz="2400" dirty="0">
                <a:solidFill>
                  <a:srgbClr val="FF0000"/>
                </a:solidFill>
                <a:ea typeface="Calibri"/>
                <a:cs typeface="Times New Roman"/>
              </a:rPr>
              <a:t> </a:t>
            </a:r>
            <a:r>
              <a:rPr lang="ru-RU" sz="2400" dirty="0">
                <a:solidFill>
                  <a:srgbClr val="000000"/>
                </a:solidFill>
                <a:ea typeface="Calibri"/>
                <a:cs typeface="Times New Roman"/>
              </a:rPr>
              <a:t>- </a:t>
            </a: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всегда</a:t>
            </a:r>
            <a:r>
              <a:rPr lang="ru-RU" sz="2400" dirty="0">
                <a:solidFill>
                  <a:srgbClr val="000000"/>
                </a:solidFill>
                <a:ea typeface="Calibri"/>
                <a:cs typeface="Times New Roman"/>
              </a:rPr>
              <a:t> ставится  </a:t>
            </a:r>
            <a:r>
              <a:rPr lang="ru-RU" sz="2400" b="1" dirty="0" err="1" smtClean="0">
                <a:solidFill>
                  <a:srgbClr val="FF0000"/>
                </a:solidFill>
                <a:ea typeface="Calibri"/>
                <a:cs typeface="Times New Roman"/>
              </a:rPr>
              <a:t>ставится</a:t>
            </a:r>
            <a:r>
              <a:rPr lang="ru-RU" sz="2400" b="1" dirty="0" smtClean="0">
                <a:solidFill>
                  <a:srgbClr val="FF0000"/>
                </a:solidFill>
                <a:ea typeface="Calibri"/>
                <a:cs typeface="Times New Roman"/>
              </a:rPr>
              <a:t>     </a:t>
            </a: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,</a:t>
            </a:r>
            <a:endParaRPr lang="ru-RU" sz="2400" dirty="0"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/>
              <a:buChar char=""/>
            </a:pP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При   одиночном</a:t>
            </a:r>
            <a:r>
              <a:rPr lang="ru-RU" sz="2400" dirty="0">
                <a:solidFill>
                  <a:srgbClr val="FF0000"/>
                </a:solidFill>
                <a:ea typeface="Calibri"/>
                <a:cs typeface="Times New Roman"/>
              </a:rPr>
              <a:t> </a:t>
            </a:r>
            <a:r>
              <a:rPr lang="ru-RU" sz="2400" dirty="0">
                <a:solidFill>
                  <a:srgbClr val="000000"/>
                </a:solidFill>
                <a:ea typeface="Calibri"/>
                <a:cs typeface="Times New Roman"/>
              </a:rPr>
              <a:t>союзе </a:t>
            </a: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И</a:t>
            </a:r>
            <a:r>
              <a:rPr lang="ru-RU" sz="2400" dirty="0">
                <a:solidFill>
                  <a:srgbClr val="000000"/>
                </a:solidFill>
                <a:ea typeface="Calibri"/>
                <a:cs typeface="Times New Roman"/>
              </a:rPr>
              <a:t> – </a:t>
            </a:r>
            <a:r>
              <a:rPr lang="ru-RU" sz="2400" b="1" dirty="0">
                <a:solidFill>
                  <a:srgbClr val="000000"/>
                </a:solidFill>
                <a:ea typeface="Calibri"/>
                <a:cs typeface="Times New Roman"/>
              </a:rPr>
              <a:t>запятая</a:t>
            </a: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 не ставится!</a:t>
            </a:r>
            <a:endParaRPr lang="ru-RU" sz="2400" dirty="0"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/>
              <a:buChar char=""/>
            </a:pP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При повторяющемся </a:t>
            </a:r>
            <a:r>
              <a:rPr lang="ru-RU" sz="2400" b="1" dirty="0">
                <a:ea typeface="Calibri"/>
                <a:cs typeface="Times New Roman"/>
              </a:rPr>
              <a:t>союзе </a:t>
            </a: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И – </a:t>
            </a:r>
            <a:r>
              <a:rPr lang="ru-RU" sz="2400" b="1" dirty="0" smtClean="0">
                <a:solidFill>
                  <a:srgbClr val="FF0000"/>
                </a:solidFill>
                <a:ea typeface="Calibri"/>
                <a:cs typeface="Times New Roman"/>
              </a:rPr>
              <a:t>ставится     </a:t>
            </a: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,</a:t>
            </a:r>
            <a:endParaRPr lang="ru-RU" sz="2400" dirty="0"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Font typeface="Symbol"/>
              <a:buChar char=""/>
            </a:pP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Если</a:t>
            </a:r>
            <a:r>
              <a:rPr lang="ru-RU" sz="2400" b="1" dirty="0">
                <a:ea typeface="Calibri"/>
                <a:cs typeface="Times New Roman"/>
              </a:rPr>
              <a:t> между однородными членами </a:t>
            </a: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нет союзов – </a:t>
            </a:r>
            <a:r>
              <a:rPr lang="ru-RU" sz="2400" b="1" dirty="0" smtClean="0">
                <a:ea typeface="Calibri"/>
                <a:cs typeface="Times New Roman"/>
              </a:rPr>
              <a:t>ставится    </a:t>
            </a:r>
            <a:r>
              <a:rPr lang="ru-RU" sz="2400" b="1" dirty="0" smtClean="0">
                <a:solidFill>
                  <a:srgbClr val="FF0000"/>
                </a:solidFill>
                <a:ea typeface="Calibri"/>
                <a:cs typeface="Times New Roman"/>
              </a:rPr>
              <a:t> </a:t>
            </a:r>
            <a:r>
              <a:rPr lang="ru-RU" sz="2400" b="1" dirty="0">
                <a:solidFill>
                  <a:srgbClr val="FF0000"/>
                </a:solidFill>
                <a:ea typeface="Calibri"/>
                <a:cs typeface="Times New Roman"/>
              </a:rPr>
              <a:t>,</a:t>
            </a:r>
            <a:endParaRPr lang="ru-RU" sz="2400" dirty="0">
              <a:ea typeface="Calibri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6810523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47" name="Picture 3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908721"/>
            <a:ext cx="8712967" cy="49685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8413178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00B050"/>
                </a:solidFill>
              </a:rPr>
              <a:t>Зеленая карточка</a:t>
            </a:r>
            <a:endParaRPr lang="ru-RU" dirty="0">
              <a:solidFill>
                <a:srgbClr val="00B050"/>
              </a:solidFill>
            </a:endParaRPr>
          </a:p>
        </p:txBody>
      </p:sp>
      <p:pic>
        <p:nvPicPr>
          <p:cNvPr id="7" name="Объект 6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251520" y="1417638"/>
            <a:ext cx="8640960" cy="51797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088333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FFC000"/>
                </a:solidFill>
              </a:rPr>
              <a:t>Жёлтая карточка</a:t>
            </a:r>
            <a:endParaRPr lang="ru-RU" dirty="0">
              <a:solidFill>
                <a:srgbClr val="FFC000"/>
              </a:solidFill>
            </a:endParaRPr>
          </a:p>
        </p:txBody>
      </p:sp>
      <p:pic>
        <p:nvPicPr>
          <p:cNvPr id="5" name="Объект 4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79512" y="1268760"/>
            <a:ext cx="8712968" cy="532859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40558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FF0000"/>
                </a:solidFill>
              </a:rPr>
              <a:t>Красная карточка</a:t>
            </a:r>
            <a:endParaRPr lang="ru-RU" dirty="0">
              <a:solidFill>
                <a:srgbClr val="FF0000"/>
              </a:solidFill>
            </a:endParaRPr>
          </a:p>
        </p:txBody>
      </p:sp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251520" y="1196752"/>
            <a:ext cx="8640960" cy="5400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033797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2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1561" y="980728"/>
            <a:ext cx="8064896" cy="5400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091365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3568" y="620688"/>
            <a:ext cx="7992888" cy="590465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62493966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2" name="Picture 4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620688"/>
            <a:ext cx="8208912" cy="59046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0552849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332656"/>
            <a:ext cx="8352928" cy="61926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97014708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3568" y="332656"/>
            <a:ext cx="8064896" cy="59046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34405619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165</TotalTime>
  <Words>80</Words>
  <Application>Microsoft Office PowerPoint</Application>
  <PresentationFormat>Экран (4:3)</PresentationFormat>
  <Paragraphs>10</Paragraphs>
  <Slides>11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6" baseType="lpstr">
      <vt:lpstr>Arial</vt:lpstr>
      <vt:lpstr>Calibri</vt:lpstr>
      <vt:lpstr>Symbol</vt:lpstr>
      <vt:lpstr>Times New Roman</vt:lpstr>
      <vt:lpstr>Тема Office</vt:lpstr>
      <vt:lpstr>Презентация PowerPoint</vt:lpstr>
      <vt:lpstr>Зеленая карточка</vt:lpstr>
      <vt:lpstr>Жёлтая карточка</vt:lpstr>
      <vt:lpstr>Красная карточка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Таня</dc:creator>
  <cp:lastModifiedBy>teacher27</cp:lastModifiedBy>
  <cp:revision>13</cp:revision>
  <dcterms:created xsi:type="dcterms:W3CDTF">2018-10-02T12:11:21Z</dcterms:created>
  <dcterms:modified xsi:type="dcterms:W3CDTF">2018-10-03T07:17:11Z</dcterms:modified>
</cp:coreProperties>
</file>

<file path=docProps/thumbnail.jpeg>
</file>